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61" r:id="rId5"/>
    <p:sldId id="265" r:id="rId6"/>
    <p:sldId id="266" r:id="rId7"/>
    <p:sldId id="257" r:id="rId8"/>
    <p:sldId id="267" r:id="rId9"/>
    <p:sldId id="258" r:id="rId10"/>
    <p:sldId id="268" r:id="rId11"/>
    <p:sldId id="259" r:id="rId1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C726E1-6C16-4C74-A172-E30DB8356DE3}" v="1" dt="2023-06-26T19:16:3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7" autoAdjust="0"/>
    <p:restoredTop sz="94660"/>
  </p:normalViewPr>
  <p:slideViewPr>
    <p:cSldViewPr snapToGrid="0">
      <p:cViewPr varScale="1">
        <p:scale>
          <a:sx n="75" d="100"/>
          <a:sy n="75" d="100"/>
        </p:scale>
        <p:origin x="6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lle graversgaard" userId="88de91bec26e51d3" providerId="LiveId" clId="{6EC726E1-6C16-4C74-A172-E30DB8356DE3}"/>
    <pc:docChg chg="undo custSel addSld delSld modSld sldOrd">
      <pc:chgData name="palle graversgaard" userId="88de91bec26e51d3" providerId="LiveId" clId="{6EC726E1-6C16-4C74-A172-E30DB8356DE3}" dt="2023-06-26T19:23:26.383" v="125" actId="26606"/>
      <pc:docMkLst>
        <pc:docMk/>
      </pc:docMkLst>
      <pc:sldChg chg="del">
        <pc:chgData name="palle graversgaard" userId="88de91bec26e51d3" providerId="LiveId" clId="{6EC726E1-6C16-4C74-A172-E30DB8356DE3}" dt="2023-06-26T19:19:03.512" v="118" actId="47"/>
        <pc:sldMkLst>
          <pc:docMk/>
          <pc:sldMk cId="1725010771" sldId="260"/>
        </pc:sldMkLst>
      </pc:sldChg>
      <pc:sldChg chg="del">
        <pc:chgData name="palle graversgaard" userId="88de91bec26e51d3" providerId="LiveId" clId="{6EC726E1-6C16-4C74-A172-E30DB8356DE3}" dt="2023-06-26T19:01:52.270" v="53" actId="47"/>
        <pc:sldMkLst>
          <pc:docMk/>
          <pc:sldMk cId="1479285153" sldId="262"/>
        </pc:sldMkLst>
      </pc:sldChg>
      <pc:sldChg chg="addSp delSp modSp new mod setBg">
        <pc:chgData name="palle graversgaard" userId="88de91bec26e51d3" providerId="LiveId" clId="{6EC726E1-6C16-4C74-A172-E30DB8356DE3}" dt="2023-06-26T19:00:40.175" v="48" actId="26606"/>
        <pc:sldMkLst>
          <pc:docMk/>
          <pc:sldMk cId="769282989" sldId="263"/>
        </pc:sldMkLst>
        <pc:spChg chg="mod">
          <ac:chgData name="palle graversgaard" userId="88de91bec26e51d3" providerId="LiveId" clId="{6EC726E1-6C16-4C74-A172-E30DB8356DE3}" dt="2023-06-26T19:00:40.175" v="48" actId="26606"/>
          <ac:spMkLst>
            <pc:docMk/>
            <pc:sldMk cId="769282989" sldId="263"/>
            <ac:spMk id="2" creationId="{BB90732C-A394-651B-E5C5-AF1CD5E6B09E}"/>
          </ac:spMkLst>
        </pc:spChg>
        <pc:spChg chg="del">
          <ac:chgData name="palle graversgaard" userId="88de91bec26e51d3" providerId="LiveId" clId="{6EC726E1-6C16-4C74-A172-E30DB8356DE3}" dt="2023-06-26T19:00:03.486" v="3" actId="22"/>
          <ac:spMkLst>
            <pc:docMk/>
            <pc:sldMk cId="769282989" sldId="263"/>
            <ac:spMk id="3" creationId="{913B952B-7DBA-80DE-E32B-78E8437D0559}"/>
          </ac:spMkLst>
        </pc:spChg>
        <pc:spChg chg="add">
          <ac:chgData name="palle graversgaard" userId="88de91bec26e51d3" providerId="LiveId" clId="{6EC726E1-6C16-4C74-A172-E30DB8356DE3}" dt="2023-06-26T19:00:40.175" v="48" actId="26606"/>
          <ac:spMkLst>
            <pc:docMk/>
            <pc:sldMk cId="769282989" sldId="263"/>
            <ac:spMk id="10" creationId="{D4771268-CB57-404A-9271-370EB28F6090}"/>
          </ac:spMkLst>
        </pc:spChg>
        <pc:picChg chg="add mod ord">
          <ac:chgData name="palle graversgaard" userId="88de91bec26e51d3" providerId="LiveId" clId="{6EC726E1-6C16-4C74-A172-E30DB8356DE3}" dt="2023-06-26T19:00:40.175" v="48" actId="26606"/>
          <ac:picMkLst>
            <pc:docMk/>
            <pc:sldMk cId="769282989" sldId="263"/>
            <ac:picMk id="5" creationId="{4859786F-6617-FB54-8B15-C73BE9453FE1}"/>
          </ac:picMkLst>
        </pc:picChg>
      </pc:sldChg>
      <pc:sldChg chg="addSp modSp new mod ord setBg">
        <pc:chgData name="palle graversgaard" userId="88de91bec26e51d3" providerId="LiveId" clId="{6EC726E1-6C16-4C74-A172-E30DB8356DE3}" dt="2023-06-26T19:01:01.966" v="52" actId="27614"/>
        <pc:sldMkLst>
          <pc:docMk/>
          <pc:sldMk cId="89363767" sldId="264"/>
        </pc:sldMkLst>
        <pc:spChg chg="add">
          <ac:chgData name="palle graversgaard" userId="88de91bec26e51d3" providerId="LiveId" clId="{6EC726E1-6C16-4C74-A172-E30DB8356DE3}" dt="2023-06-26T19:00:53.772" v="49" actId="26606"/>
          <ac:spMkLst>
            <pc:docMk/>
            <pc:sldMk cId="89363767" sldId="264"/>
            <ac:spMk id="8" creationId="{42A4FC2C-047E-45A5-965D-8E1E3BF09BC6}"/>
          </ac:spMkLst>
        </pc:spChg>
        <pc:picChg chg="add mod">
          <ac:chgData name="palle graversgaard" userId="88de91bec26e51d3" providerId="LiveId" clId="{6EC726E1-6C16-4C74-A172-E30DB8356DE3}" dt="2023-06-26T19:01:01.966" v="52" actId="27614"/>
          <ac:picMkLst>
            <pc:docMk/>
            <pc:sldMk cId="89363767" sldId="264"/>
            <ac:picMk id="3" creationId="{BE76F64D-0743-9AD3-2613-10A7AD803F72}"/>
          </ac:picMkLst>
        </pc:picChg>
      </pc:sldChg>
      <pc:sldChg chg="addSp delSp modSp new mod setBg">
        <pc:chgData name="palle graversgaard" userId="88de91bec26e51d3" providerId="LiveId" clId="{6EC726E1-6C16-4C74-A172-E30DB8356DE3}" dt="2023-06-26T19:03:59.337" v="60" actId="26606"/>
        <pc:sldMkLst>
          <pc:docMk/>
          <pc:sldMk cId="4059176126" sldId="265"/>
        </pc:sldMkLst>
        <pc:spChg chg="add del">
          <ac:chgData name="palle graversgaard" userId="88de91bec26e51d3" providerId="LiveId" clId="{6EC726E1-6C16-4C74-A172-E30DB8356DE3}" dt="2023-06-26T19:03:59.337" v="60" actId="26606"/>
          <ac:spMkLst>
            <pc:docMk/>
            <pc:sldMk cId="4059176126" sldId="265"/>
            <ac:spMk id="8" creationId="{42A4FC2C-047E-45A5-965D-8E1E3BF09BC6}"/>
          </ac:spMkLst>
        </pc:spChg>
        <pc:spChg chg="add">
          <ac:chgData name="palle graversgaard" userId="88de91bec26e51d3" providerId="LiveId" clId="{6EC726E1-6C16-4C74-A172-E30DB8356DE3}" dt="2023-06-26T19:03:59.337" v="60" actId="26606"/>
          <ac:spMkLst>
            <pc:docMk/>
            <pc:sldMk cId="4059176126" sldId="265"/>
            <ac:spMk id="13" creationId="{F3060C83-F051-4F0E-ABAD-AA0DFC48B218}"/>
          </ac:spMkLst>
        </pc:spChg>
        <pc:spChg chg="add">
          <ac:chgData name="palle graversgaard" userId="88de91bec26e51d3" providerId="LiveId" clId="{6EC726E1-6C16-4C74-A172-E30DB8356DE3}" dt="2023-06-26T19:03:59.337" v="60" actId="26606"/>
          <ac:spMkLst>
            <pc:docMk/>
            <pc:sldMk cId="4059176126" sldId="265"/>
            <ac:spMk id="15" creationId="{83C98ABE-055B-441F-B07E-44F97F083C39}"/>
          </ac:spMkLst>
        </pc:spChg>
        <pc:spChg chg="add">
          <ac:chgData name="palle graversgaard" userId="88de91bec26e51d3" providerId="LiveId" clId="{6EC726E1-6C16-4C74-A172-E30DB8356DE3}" dt="2023-06-26T19:03:59.337" v="60" actId="26606"/>
          <ac:spMkLst>
            <pc:docMk/>
            <pc:sldMk cId="4059176126" sldId="265"/>
            <ac:spMk id="17" creationId="{29FDB030-9B49-4CED-8CCD-4D99382388AC}"/>
          </ac:spMkLst>
        </pc:spChg>
        <pc:spChg chg="add">
          <ac:chgData name="palle graversgaard" userId="88de91bec26e51d3" providerId="LiveId" clId="{6EC726E1-6C16-4C74-A172-E30DB8356DE3}" dt="2023-06-26T19:03:59.337" v="60" actId="26606"/>
          <ac:spMkLst>
            <pc:docMk/>
            <pc:sldMk cId="4059176126" sldId="265"/>
            <ac:spMk id="19" creationId="{3783CA14-24A1-485C-8B30-D6A5D87987AD}"/>
          </ac:spMkLst>
        </pc:spChg>
        <pc:spChg chg="add">
          <ac:chgData name="palle graversgaard" userId="88de91bec26e51d3" providerId="LiveId" clId="{6EC726E1-6C16-4C74-A172-E30DB8356DE3}" dt="2023-06-26T19:03:59.337" v="60" actId="26606"/>
          <ac:spMkLst>
            <pc:docMk/>
            <pc:sldMk cId="4059176126" sldId="265"/>
            <ac:spMk id="21" creationId="{9A97C86A-04D6-40F7-AE84-31AB43E6A846}"/>
          </ac:spMkLst>
        </pc:spChg>
        <pc:spChg chg="add">
          <ac:chgData name="palle graversgaard" userId="88de91bec26e51d3" providerId="LiveId" clId="{6EC726E1-6C16-4C74-A172-E30DB8356DE3}" dt="2023-06-26T19:03:59.337" v="60" actId="26606"/>
          <ac:spMkLst>
            <pc:docMk/>
            <pc:sldMk cId="4059176126" sldId="265"/>
            <ac:spMk id="23" creationId="{FF9F2414-84E8-453E-B1F3-389FDE8192D9}"/>
          </ac:spMkLst>
        </pc:spChg>
        <pc:spChg chg="add">
          <ac:chgData name="palle graversgaard" userId="88de91bec26e51d3" providerId="LiveId" clId="{6EC726E1-6C16-4C74-A172-E30DB8356DE3}" dt="2023-06-26T19:03:59.337" v="60" actId="26606"/>
          <ac:spMkLst>
            <pc:docMk/>
            <pc:sldMk cId="4059176126" sldId="265"/>
            <ac:spMk id="25" creationId="{3ECA69A1-7536-43AC-85EF-C7106179F5ED}"/>
          </ac:spMkLst>
        </pc:spChg>
        <pc:picChg chg="add del mod">
          <ac:chgData name="palle graversgaard" userId="88de91bec26e51d3" providerId="LiveId" clId="{6EC726E1-6C16-4C74-A172-E30DB8356DE3}" dt="2023-06-26T19:03:48.442" v="58" actId="478"/>
          <ac:picMkLst>
            <pc:docMk/>
            <pc:sldMk cId="4059176126" sldId="265"/>
            <ac:picMk id="3" creationId="{16FDEA99-3501-0D18-7B15-CA7FC66E5A1E}"/>
          </ac:picMkLst>
        </pc:picChg>
        <pc:picChg chg="add mod">
          <ac:chgData name="palle graversgaard" userId="88de91bec26e51d3" providerId="LiveId" clId="{6EC726E1-6C16-4C74-A172-E30DB8356DE3}" dt="2023-06-26T19:03:59.337" v="60" actId="26606"/>
          <ac:picMkLst>
            <pc:docMk/>
            <pc:sldMk cId="4059176126" sldId="265"/>
            <ac:picMk id="5" creationId="{F3DC056C-CBEC-2514-E69C-F9E87C1F806D}"/>
          </ac:picMkLst>
        </pc:picChg>
      </pc:sldChg>
      <pc:sldChg chg="addSp modSp new mod ord setBg">
        <pc:chgData name="palle graversgaard" userId="88de91bec26e51d3" providerId="LiveId" clId="{6EC726E1-6C16-4C74-A172-E30DB8356DE3}" dt="2023-06-26T19:19:27.171" v="122"/>
        <pc:sldMkLst>
          <pc:docMk/>
          <pc:sldMk cId="2620995828" sldId="266"/>
        </pc:sldMkLst>
        <pc:spChg chg="add">
          <ac:chgData name="palle graversgaard" userId="88de91bec26e51d3" providerId="LiveId" clId="{6EC726E1-6C16-4C74-A172-E30DB8356DE3}" dt="2023-06-26T19:08:11.932" v="63" actId="26606"/>
          <ac:spMkLst>
            <pc:docMk/>
            <pc:sldMk cId="2620995828" sldId="266"/>
            <ac:spMk id="8" creationId="{42A4FC2C-047E-45A5-965D-8E1E3BF09BC6}"/>
          </ac:spMkLst>
        </pc:spChg>
        <pc:picChg chg="add mod">
          <ac:chgData name="palle graversgaard" userId="88de91bec26e51d3" providerId="LiveId" clId="{6EC726E1-6C16-4C74-A172-E30DB8356DE3}" dt="2023-06-26T19:08:11.932" v="63" actId="26606"/>
          <ac:picMkLst>
            <pc:docMk/>
            <pc:sldMk cId="2620995828" sldId="266"/>
            <ac:picMk id="3" creationId="{438B20F4-52B7-0247-029F-39464CA8014F}"/>
          </ac:picMkLst>
        </pc:picChg>
      </pc:sldChg>
      <pc:sldChg chg="addSp delSp modSp new mod ord setBg">
        <pc:chgData name="palle graversgaard" userId="88de91bec26e51d3" providerId="LiveId" clId="{6EC726E1-6C16-4C74-A172-E30DB8356DE3}" dt="2023-06-26T19:19:13.637" v="120"/>
        <pc:sldMkLst>
          <pc:docMk/>
          <pc:sldMk cId="1067586743" sldId="267"/>
        </pc:sldMkLst>
        <pc:spChg chg="mod ord">
          <ac:chgData name="palle graversgaard" userId="88de91bec26e51d3" providerId="LiveId" clId="{6EC726E1-6C16-4C74-A172-E30DB8356DE3}" dt="2023-06-26T19:18:46.785" v="117" actId="20577"/>
          <ac:spMkLst>
            <pc:docMk/>
            <pc:sldMk cId="1067586743" sldId="267"/>
            <ac:spMk id="2" creationId="{348D3281-8663-283B-0848-0C087735A6EA}"/>
          </ac:spMkLst>
        </pc:spChg>
        <pc:spChg chg="del">
          <ac:chgData name="palle graversgaard" userId="88de91bec26e51d3" providerId="LiveId" clId="{6EC726E1-6C16-4C74-A172-E30DB8356DE3}" dt="2023-06-26T19:13:26.280" v="65" actId="22"/>
          <ac:spMkLst>
            <pc:docMk/>
            <pc:sldMk cId="1067586743" sldId="267"/>
            <ac:spMk id="3" creationId="{510A13A9-B254-D4E9-F20A-07C76AD53E91}"/>
          </ac:spMkLst>
        </pc:spChg>
        <pc:spChg chg="del mod">
          <ac:chgData name="palle graversgaard" userId="88de91bec26e51d3" providerId="LiveId" clId="{6EC726E1-6C16-4C74-A172-E30DB8356DE3}" dt="2023-06-26T19:16:38.497" v="67" actId="22"/>
          <ac:spMkLst>
            <pc:docMk/>
            <pc:sldMk cId="1067586743" sldId="267"/>
            <ac:spMk id="4" creationId="{25E53BAF-485E-6DBF-8C8D-2AD10BF773DB}"/>
          </ac:spMkLst>
        </pc:spChg>
        <pc:spChg chg="add del">
          <ac:chgData name="palle graversgaard" userId="88de91bec26e51d3" providerId="LiveId" clId="{6EC726E1-6C16-4C74-A172-E30DB8356DE3}" dt="2023-06-26T19:17:10.388" v="68" actId="26606"/>
          <ac:spMkLst>
            <pc:docMk/>
            <pc:sldMk cId="1067586743" sldId="267"/>
            <ac:spMk id="11" creationId="{460B0EFB-53ED-4F35-B05D-F658EA021C65}"/>
          </ac:spMkLst>
        </pc:spChg>
        <pc:spChg chg="add del">
          <ac:chgData name="palle graversgaard" userId="88de91bec26e51d3" providerId="LiveId" clId="{6EC726E1-6C16-4C74-A172-E30DB8356DE3}" dt="2023-06-26T19:17:10.388" v="68" actId="26606"/>
          <ac:spMkLst>
            <pc:docMk/>
            <pc:sldMk cId="1067586743" sldId="267"/>
            <ac:spMk id="13" creationId="{835EF3DD-7D43-4A27-8967-A92FD8CC9365}"/>
          </ac:spMkLst>
        </pc:spChg>
        <pc:spChg chg="add mod">
          <ac:chgData name="palle graversgaard" userId="88de91bec26e51d3" providerId="LiveId" clId="{6EC726E1-6C16-4C74-A172-E30DB8356DE3}" dt="2023-06-26T19:17:58.147" v="104" actId="27636"/>
          <ac:spMkLst>
            <pc:docMk/>
            <pc:sldMk cId="1067586743" sldId="267"/>
            <ac:spMk id="17" creationId="{B0E497CC-36C2-6A60-FC0D-2CF04009CE59}"/>
          </ac:spMkLst>
        </pc:spChg>
        <pc:spChg chg="add">
          <ac:chgData name="palle graversgaard" userId="88de91bec26e51d3" providerId="LiveId" clId="{6EC726E1-6C16-4C74-A172-E30DB8356DE3}" dt="2023-06-26T19:17:10.388" v="68" actId="26606"/>
          <ac:spMkLst>
            <pc:docMk/>
            <pc:sldMk cId="1067586743" sldId="267"/>
            <ac:spMk id="20" creationId="{38468727-63BE-4191-B4A6-C30C82C0E986}"/>
          </ac:spMkLst>
        </pc:spChg>
        <pc:spChg chg="add">
          <ac:chgData name="palle graversgaard" userId="88de91bec26e51d3" providerId="LiveId" clId="{6EC726E1-6C16-4C74-A172-E30DB8356DE3}" dt="2023-06-26T19:17:10.388" v="68" actId="26606"/>
          <ac:spMkLst>
            <pc:docMk/>
            <pc:sldMk cId="1067586743" sldId="267"/>
            <ac:spMk id="22" creationId="{9D355BB6-1BB8-4828-B246-CFB31742D7B8}"/>
          </ac:spMkLst>
        </pc:spChg>
        <pc:spChg chg="add">
          <ac:chgData name="palle graversgaard" userId="88de91bec26e51d3" providerId="LiveId" clId="{6EC726E1-6C16-4C74-A172-E30DB8356DE3}" dt="2023-06-26T19:17:10.388" v="68" actId="26606"/>
          <ac:spMkLst>
            <pc:docMk/>
            <pc:sldMk cId="1067586743" sldId="267"/>
            <ac:spMk id="24" creationId="{CA52A9B9-B2B3-46F0-9D53-0EFF9905BF8F}"/>
          </ac:spMkLst>
        </pc:spChg>
        <pc:picChg chg="add mod ord">
          <ac:chgData name="palle graversgaard" userId="88de91bec26e51d3" providerId="LiveId" clId="{6EC726E1-6C16-4C74-A172-E30DB8356DE3}" dt="2023-06-26T19:17:10.388" v="68" actId="26606"/>
          <ac:picMkLst>
            <pc:docMk/>
            <pc:sldMk cId="1067586743" sldId="267"/>
            <ac:picMk id="6" creationId="{916A50AB-FE6D-5634-1760-84F27AF28C13}"/>
          </ac:picMkLst>
        </pc:picChg>
        <pc:picChg chg="add mod ord">
          <ac:chgData name="palle graversgaard" userId="88de91bec26e51d3" providerId="LiveId" clId="{6EC726E1-6C16-4C74-A172-E30DB8356DE3}" dt="2023-06-26T19:17:10.388" v="68" actId="26606"/>
          <ac:picMkLst>
            <pc:docMk/>
            <pc:sldMk cId="1067586743" sldId="267"/>
            <ac:picMk id="8" creationId="{A2C4BC38-3162-E170-740A-74AA231AC9A6}"/>
          </ac:picMkLst>
        </pc:picChg>
      </pc:sldChg>
      <pc:sldChg chg="addSp modSp new mod setBg">
        <pc:chgData name="palle graversgaard" userId="88de91bec26e51d3" providerId="LiveId" clId="{6EC726E1-6C16-4C74-A172-E30DB8356DE3}" dt="2023-06-26T19:23:26.383" v="125" actId="26606"/>
        <pc:sldMkLst>
          <pc:docMk/>
          <pc:sldMk cId="916316040" sldId="268"/>
        </pc:sldMkLst>
        <pc:picChg chg="add mod">
          <ac:chgData name="palle graversgaard" userId="88de91bec26e51d3" providerId="LiveId" clId="{6EC726E1-6C16-4C74-A172-E30DB8356DE3}" dt="2023-06-26T19:23:26.383" v="125" actId="26606"/>
          <ac:picMkLst>
            <pc:docMk/>
            <pc:sldMk cId="916316040" sldId="268"/>
            <ac:picMk id="3" creationId="{4538E091-81D4-3AF0-56AD-99BE66B1B10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9940CF-F09B-DC2A-FDC0-E710E16FB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A6A6D6C-43CE-CFA5-513B-FD7E8120D8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44C868B-78BB-5A1E-7846-46F0BF2C7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7753-1364-4CFD-A5F9-EE7BF3DADACE}" type="datetimeFigureOut">
              <a:rPr lang="da-DK" smtClean="0"/>
              <a:t>26-06-2023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4C03FE1-6430-FC77-CB87-BD80D9073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21E7F19-5917-41B4-D94A-96906A70C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5E475-92C5-4AA2-94B3-EB524D584D2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58620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4CCFE2-584C-57BE-D638-19A3B3BEE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88794D3-C9D4-9EE9-2245-FE737DD8C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E6B19ED-7C4E-3B20-E063-372039BB5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7753-1364-4CFD-A5F9-EE7BF3DADACE}" type="datetimeFigureOut">
              <a:rPr lang="da-DK" smtClean="0"/>
              <a:t>26-06-2023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43275C2-93F9-80C3-D149-19D3611CB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0675F87-BB40-F823-793C-BFDBA7C02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5E475-92C5-4AA2-94B3-EB524D584D2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46357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D11A8BF0-AF5C-C7AB-D0A2-EF2DEAA0FB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19125A26-9E1E-4CCA-60FF-0F90D30101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20F1351-324F-7E3A-410B-70BECE0AE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7753-1364-4CFD-A5F9-EE7BF3DADACE}" type="datetimeFigureOut">
              <a:rPr lang="da-DK" smtClean="0"/>
              <a:t>26-06-2023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340A726-F898-EC40-1D19-D4C709AED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DAD45B9-9E57-9CBC-133E-76AB80E51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5E475-92C5-4AA2-94B3-EB524D584D2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0099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7C3E56-5EDB-34B7-949C-0BD93B2AF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4F92851-D2BE-8224-7EE2-3B0171FBD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8A22F42-77AC-6F07-ED06-338E62662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7753-1364-4CFD-A5F9-EE7BF3DADACE}" type="datetimeFigureOut">
              <a:rPr lang="da-DK" smtClean="0"/>
              <a:t>26-06-2023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3BFE12B-53CE-2F60-7C7D-03CA446CB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4C1B4E5-6B54-1B8A-5257-BDC25B3C5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5E475-92C5-4AA2-94B3-EB524D584D2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42068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A447B2-799B-3EC3-5AEB-070478D36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F3B610C-80CE-3FA4-91EB-A6617185D9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12E58B9-797A-9C52-F57C-5276CA3BC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7753-1364-4CFD-A5F9-EE7BF3DADACE}" type="datetimeFigureOut">
              <a:rPr lang="da-DK" smtClean="0"/>
              <a:t>26-06-2023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B935743-6C59-4809-14CC-CF35ECC8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EC792B7-1097-C11C-BB0B-DBDE8FF67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5E475-92C5-4AA2-94B3-EB524D584D2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23353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074D2D-A344-7CA3-0697-474AB2B0D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1189488-5758-2A32-64F6-BBC31766D3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EB2DBB2-EB0F-8B19-39B6-F51FF16B6F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E849649-F87A-5BFD-18D4-059C381FA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7753-1364-4CFD-A5F9-EE7BF3DADACE}" type="datetimeFigureOut">
              <a:rPr lang="da-DK" smtClean="0"/>
              <a:t>26-06-2023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06EE211-AB76-473E-21BD-86ED2E777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01907C8-D926-FBFC-65E8-93A79729F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5E475-92C5-4AA2-94B3-EB524D584D2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94731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B0442A-9538-CA80-A9D4-9D500F1E4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9F603FC-6747-A9B1-CA27-60CE13F0FD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B328129-5B3D-DFCA-00A7-1E3DFC216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7AD5D40-FB29-80AB-3273-B2118AB8A5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AF29B0C9-6BA9-03E3-5E00-D6DC4466AB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2C739105-5C81-8DBA-A562-5ED44E921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7753-1364-4CFD-A5F9-EE7BF3DADACE}" type="datetimeFigureOut">
              <a:rPr lang="da-DK" smtClean="0"/>
              <a:t>26-06-2023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1D57F9BE-08DD-72C2-C278-108596C91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F66F989D-2622-408A-4E5B-7C1F812DA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5E475-92C5-4AA2-94B3-EB524D584D2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95823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CE9727-BA1E-7797-FC36-A9FF57410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5C90F95A-E8D2-9427-FC76-40DF8631B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7753-1364-4CFD-A5F9-EE7BF3DADACE}" type="datetimeFigureOut">
              <a:rPr lang="da-DK" smtClean="0"/>
              <a:t>26-06-2023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A321BFD-D09C-7EE7-FDDE-927B6DF1A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8E838851-38CA-5933-C230-E9E25269C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5E475-92C5-4AA2-94B3-EB524D584D2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05542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5275EF17-6C51-81D3-963D-C1E208E12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7753-1364-4CFD-A5F9-EE7BF3DADACE}" type="datetimeFigureOut">
              <a:rPr lang="da-DK" smtClean="0"/>
              <a:t>26-06-2023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CAA98C51-7782-423A-C6F9-938C64F95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91B7B02-954B-C71E-E9DE-5929A3235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5E475-92C5-4AA2-94B3-EB524D584D2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44954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2A0F9F-32AF-7119-6544-9E5240483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0232268-0F92-8E2F-B84C-CD1661562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7136DD0-1C85-3C07-5207-8066A3E2DB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8FAB5B0-1572-6021-0727-2C349A76B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7753-1364-4CFD-A5F9-EE7BF3DADACE}" type="datetimeFigureOut">
              <a:rPr lang="da-DK" smtClean="0"/>
              <a:t>26-06-2023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D236F8C-7BB1-7253-FEFA-6D3D5C138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B093841-D3BF-D60D-C05C-B7EC5C59A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5E475-92C5-4AA2-94B3-EB524D584D2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91389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58117B-BBA1-6734-D202-E5EA70038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4A125107-ED72-3295-3BBD-5F076EDDB3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6E303E7-4686-A7AC-222D-08636572A0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007AA0AF-AAFD-0E7E-AAF7-6BE08A712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17753-1364-4CFD-A5F9-EE7BF3DADACE}" type="datetimeFigureOut">
              <a:rPr lang="da-DK" smtClean="0"/>
              <a:t>26-06-2023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C634CA8-43A8-7978-6055-56438FFD7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EB0BA61-D5C4-B1EB-BA0B-53874A0E1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5E475-92C5-4AA2-94B3-EB524D584D2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8691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07477C9-A4AD-B00E-91C5-82B84FD38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D381B26-9F65-1802-0038-6F814D6496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2BEC4DD-1F88-3AB0-542B-EB24B27BA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17753-1364-4CFD-A5F9-EE7BF3DADACE}" type="datetimeFigureOut">
              <a:rPr lang="da-DK" smtClean="0"/>
              <a:t>26-06-2023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6C62270-F582-74A0-8EBF-F0DD791AF4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18495A2-9F6D-0398-97D2-F16B95A268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5E475-92C5-4AA2-94B3-EB524D584D2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62031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9D20FA-FDD1-E492-AA15-1B051D870D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AKD energiforbrug </a:t>
            </a:r>
            <a:br>
              <a:rPr lang="da-DK" dirty="0"/>
            </a:br>
            <a:r>
              <a:rPr lang="da-DK" dirty="0"/>
              <a:t>og den grønne omstilling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D1D277E-9C47-5BF3-02A6-59CBB50010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17136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4538E091-81D4-3AF0-56AD-99BE66B1B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328" y="643466"/>
            <a:ext cx="10765344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316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542DA7E9-6113-98E9-607B-8EC1272EB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247986"/>
            <a:ext cx="10905066" cy="436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17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lede 2" descr="Et billede, der indeholder luft, græs, udendørs, træ&#10;&#10;Automatisk genereret beskrivelse">
            <a:extLst>
              <a:ext uri="{FF2B5EF4-FFF2-40B4-BE49-F238E27FC236}">
                <a16:creationId xmlns:a16="http://schemas.microsoft.com/office/drawing/2014/main" id="{BE76F64D-0743-9AD3-2613-10A7AD803F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986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63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B90732C-A394-651B-E5C5-AF1CD5E6B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Fra gasopvarmet til elopvarmet proces-luft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4859786F-6617-FB54-8B15-C73BE9453F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808790"/>
            <a:ext cx="6780700" cy="5238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282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EA8F6D93-C5B9-67F6-BC44-AD0281281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220724"/>
            <a:ext cx="10905066" cy="441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542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F3DC056C-CBEC-2514-E69C-F9E87C1F8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234355"/>
            <a:ext cx="10905066" cy="4389288"/>
          </a:xfrm>
          <a:prstGeom prst="rect">
            <a:avLst/>
          </a:prstGeom>
          <a:ln>
            <a:noFill/>
          </a:ln>
        </p:spPr>
      </p:pic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176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438B20F4-52B7-0247-029F-39464CA801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96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995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7BE60FD7-F946-3E0C-F5B5-F93977BA7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220723"/>
            <a:ext cx="10905066" cy="441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004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8468727-63BE-4191-B4A6-C30C82C0E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48D3281-8663-283B-0848-0C087735A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12454"/>
            <a:ext cx="2381250" cy="21018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Omstilling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til </a:t>
            </a:r>
            <a:b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 stk  V136 </a:t>
            </a:r>
            <a:b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og 10 ha sol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D355BB6-1BB8-4828-B246-CFB31742D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3483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A52A9B9-B2B3-46F0-9D53-0EFF9905B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245238" y="1452646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B0E497CC-36C2-6A60-FC0D-2CF04009CE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 flipH="1" flipV="1">
            <a:off x="6400799" y="2514303"/>
            <a:ext cx="45719" cy="45719"/>
          </a:xfr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endParaRPr lang="en-US" sz="1700" dirty="0"/>
          </a:p>
        </p:txBody>
      </p:sp>
      <p:pic>
        <p:nvPicPr>
          <p:cNvPr id="8" name="Pladsholder til indhold 7">
            <a:extLst>
              <a:ext uri="{FF2B5EF4-FFF2-40B4-BE49-F238E27FC236}">
                <a16:creationId xmlns:a16="http://schemas.microsoft.com/office/drawing/2014/main" id="{A2C4BC38-3162-E170-740A-74AA231AC9A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9655" b="9139"/>
          <a:stretch/>
        </p:blipFill>
        <p:spPr>
          <a:xfrm>
            <a:off x="20" y="2959630"/>
            <a:ext cx="6400781" cy="3898370"/>
          </a:xfrm>
          <a:prstGeom prst="rect">
            <a:avLst/>
          </a:prstGeom>
        </p:spPr>
      </p:pic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916A50AB-FE6D-5634-1760-84F27AF28C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050" r="-1" b="1970"/>
          <a:stretch/>
        </p:blipFill>
        <p:spPr>
          <a:xfrm>
            <a:off x="6591299" y="1"/>
            <a:ext cx="560070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586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tekst, skærmbillede, Font/skrifttype, Kurve&#10;&#10;Automatisk genereret beskrivelse">
            <a:extLst>
              <a:ext uri="{FF2B5EF4-FFF2-40B4-BE49-F238E27FC236}">
                <a16:creationId xmlns:a16="http://schemas.microsoft.com/office/drawing/2014/main" id="{4AC5171E-4062-C266-1E7E-988511264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207092"/>
            <a:ext cx="10905066" cy="444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86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23</Words>
  <Application>Microsoft Office PowerPoint</Application>
  <PresentationFormat>Widescreen</PresentationFormat>
  <Paragraphs>3</Paragraphs>
  <Slides>11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Office-tema</vt:lpstr>
      <vt:lpstr>AKD energiforbrug  og den grønne omstilling</vt:lpstr>
      <vt:lpstr>PowerPoint-præsentation</vt:lpstr>
      <vt:lpstr>Fra gasopvarmet til elopvarmet proces-luft</vt:lpstr>
      <vt:lpstr>PowerPoint-præsentation</vt:lpstr>
      <vt:lpstr>PowerPoint-præsentation</vt:lpstr>
      <vt:lpstr>PowerPoint-præsentation</vt:lpstr>
      <vt:lpstr>PowerPoint-præsentation</vt:lpstr>
      <vt:lpstr>Omstilling til  3 stk  V136  og 10 ha sol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AKD energiforbrug  og den grønne omstilling</dc:title>
  <dc:creator>Palle  Graversgaard</dc:creator>
  <cp:lastModifiedBy>palle graversgaard</cp:lastModifiedBy>
  <cp:revision>1</cp:revision>
  <dcterms:created xsi:type="dcterms:W3CDTF">2023-06-26T18:23:30Z</dcterms:created>
  <dcterms:modified xsi:type="dcterms:W3CDTF">2023-06-26T19:23:34Z</dcterms:modified>
</cp:coreProperties>
</file>